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8" r:id="rId9"/>
    <p:sldId id="269" r:id="rId10"/>
    <p:sldId id="270" r:id="rId11"/>
    <p:sldId id="271" r:id="rId12"/>
    <p:sldId id="284" r:id="rId13"/>
    <p:sldId id="285" r:id="rId14"/>
    <p:sldId id="286" r:id="rId15"/>
    <p:sldId id="287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48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93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71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84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99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62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50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66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4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D33B2-CC51-45EC-87E3-D785874DB04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0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12/14/20 - plots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95716" y="3608215"/>
            <a:ext cx="6600568" cy="2967949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Difference (</a:t>
            </a:r>
            <a:r>
              <a:rPr lang="en-US" dirty="0" err="1" smtClean="0"/>
              <a:t>FHIST_Contrail</a:t>
            </a:r>
            <a:r>
              <a:rPr lang="en-US" dirty="0" smtClean="0"/>
              <a:t> - FHIST) plots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ordered by area, variable, level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level ranges from 16 to 18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Four areas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Hawaii to LA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Eastern US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Western Europe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East Asia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380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91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41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IWC: Hawaii to 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8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22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34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90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T: Hawaii to 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87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39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53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1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Abbreviations and units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8249280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962">
                  <a:extLst>
                    <a:ext uri="{9D8B030D-6E8A-4147-A177-3AD203B41FA5}">
                      <a16:colId xmlns:a16="http://schemas.microsoft.com/office/drawing/2014/main" val="2084603675"/>
                    </a:ext>
                  </a:extLst>
                </a:gridCol>
                <a:gridCol w="5061438">
                  <a:extLst>
                    <a:ext uri="{9D8B030D-6E8A-4147-A177-3AD203B41FA5}">
                      <a16:colId xmlns:a16="http://schemas.microsoft.com/office/drawing/2014/main" val="291527635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25416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Abbreviation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Measurement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92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ice effective radius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micron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42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 fraction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22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IWC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Grid box average ice water content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kg/m</a:t>
                      </a:r>
                      <a:r>
                        <a:rPr lang="en-US" baseline="30000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4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717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205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AREI: </a:t>
            </a:r>
            <a:r>
              <a:rPr lang="en-US" dirty="0" smtClean="0"/>
              <a:t>East </a:t>
            </a:r>
            <a:r>
              <a:rPr lang="en-US" dirty="0" smtClean="0"/>
              <a:t>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712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8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17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8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CLOUD: </a:t>
            </a:r>
            <a:r>
              <a:rPr lang="en-US" dirty="0" smtClean="0"/>
              <a:t>East </a:t>
            </a:r>
            <a:r>
              <a:rPr lang="en-US" dirty="0" smtClean="0"/>
              <a:t>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64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86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41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80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IWC: </a:t>
            </a:r>
            <a:r>
              <a:rPr lang="en-US" dirty="0" smtClean="0"/>
              <a:t>East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29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9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and pressures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479672"/>
          <a:ext cx="8997500" cy="521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9375">
                  <a:extLst>
                    <a:ext uri="{9D8B030D-6E8A-4147-A177-3AD203B41FA5}">
                      <a16:colId xmlns:a16="http://schemas.microsoft.com/office/drawing/2014/main" val="1147996742"/>
                    </a:ext>
                  </a:extLst>
                </a:gridCol>
                <a:gridCol w="2249375">
                  <a:extLst>
                    <a:ext uri="{9D8B030D-6E8A-4147-A177-3AD203B41FA5}">
                      <a16:colId xmlns:a16="http://schemas.microsoft.com/office/drawing/2014/main" val="3906981528"/>
                    </a:ext>
                  </a:extLst>
                </a:gridCol>
                <a:gridCol w="2249375">
                  <a:extLst>
                    <a:ext uri="{9D8B030D-6E8A-4147-A177-3AD203B41FA5}">
                      <a16:colId xmlns:a16="http://schemas.microsoft.com/office/drawing/2014/main" val="1041650129"/>
                    </a:ext>
                  </a:extLst>
                </a:gridCol>
                <a:gridCol w="2249375">
                  <a:extLst>
                    <a:ext uri="{9D8B030D-6E8A-4147-A177-3AD203B41FA5}">
                      <a16:colId xmlns:a16="http://schemas.microsoft.com/office/drawing/2014/main" val="4272545223"/>
                    </a:ext>
                  </a:extLst>
                </a:gridCol>
              </a:tblGrid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Level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Pressure (</a:t>
                      </a:r>
                      <a:r>
                        <a:rPr lang="en-US" sz="1500" dirty="0" err="1" smtClean="0"/>
                        <a:t>hPa</a:t>
                      </a:r>
                      <a:r>
                        <a:rPr lang="en-US" sz="1500" dirty="0" smtClean="0"/>
                        <a:t>)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Level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Pressure (</a:t>
                      </a:r>
                      <a:r>
                        <a:rPr lang="en-US" sz="1500" dirty="0" err="1" smtClean="0"/>
                        <a:t>hPa</a:t>
                      </a:r>
                      <a:r>
                        <a:rPr lang="en-US" sz="1500" dirty="0" smtClean="0"/>
                        <a:t>)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589574026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0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3.64346569404006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16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273.9108167588711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364530457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7.594819646328688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17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322.2419023513794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977568628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14.356632251292467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18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379.10090386867523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3934090492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24.612220004200935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19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445.992574095726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3186636083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4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35.92325001955032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20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524.6871747076511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3686578245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43.1937500834465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609.7786948084831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032365665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51.67749896645546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22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691.3894303143024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017528097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61.52049824595451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23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763.404481112957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699804264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73.75095784664154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24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820.8583686500788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004771232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87.82123029232025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859.5347665250301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2078562594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10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103.31712663173676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26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887.0202489197254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3424723896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121.54724076390266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27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912.644546944648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2348720496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12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142.99403876066208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28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936.1983984708786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3173971337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13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168.22507977485657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29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957.485479535535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2142432620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14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197.9080867022276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30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976.325407391414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2593864174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232.82861895859241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992.556095123291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405048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549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09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22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T: </a:t>
            </a:r>
            <a:r>
              <a:rPr lang="en-US" dirty="0" smtClean="0"/>
              <a:t>East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89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06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4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30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AREI: </a:t>
            </a:r>
            <a:r>
              <a:rPr lang="en-US" dirty="0" smtClean="0"/>
              <a:t>West Europe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97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55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74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95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AREI: Hawaii to 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5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CLOUD: </a:t>
            </a:r>
            <a:r>
              <a:rPr lang="en-US" dirty="0" smtClean="0"/>
              <a:t>West Europe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850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41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70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42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IWC: </a:t>
            </a:r>
            <a:r>
              <a:rPr lang="en-US" dirty="0" smtClean="0"/>
              <a:t>West Europe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79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56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1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69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T: </a:t>
            </a:r>
            <a:r>
              <a:rPr lang="en-US" dirty="0" smtClean="0"/>
              <a:t>West Europe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032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63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434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96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62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AREI: </a:t>
            </a:r>
            <a:r>
              <a:rPr lang="en-US" dirty="0" smtClean="0"/>
              <a:t>East Asia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23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1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79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200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CLOUD: </a:t>
            </a:r>
            <a:r>
              <a:rPr lang="en-US" dirty="0" smtClean="0"/>
              <a:t>East Asia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59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3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91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47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267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IWC: </a:t>
            </a:r>
            <a:r>
              <a:rPr lang="en-US" dirty="0" smtClean="0"/>
              <a:t>East Asia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653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09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869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38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T: </a:t>
            </a:r>
            <a:r>
              <a:rPr lang="en-US" dirty="0" smtClean="0"/>
              <a:t>East Asia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7822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30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914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46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58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CLOUD: Hawaii to 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26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48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206</Words>
  <Application>Microsoft Office PowerPoint</Application>
  <PresentationFormat>Widescreen</PresentationFormat>
  <Paragraphs>110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12/14/20 - plots</vt:lpstr>
      <vt:lpstr>Abbreviations and units</vt:lpstr>
      <vt:lpstr>Levels and pressures</vt:lpstr>
      <vt:lpstr>AREI: Hawaii to LA</vt:lpstr>
      <vt:lpstr>PowerPoint Presentation</vt:lpstr>
      <vt:lpstr>PowerPoint Presentation</vt:lpstr>
      <vt:lpstr>PowerPoint Presentation</vt:lpstr>
      <vt:lpstr>CLOUD: Hawaii to LA</vt:lpstr>
      <vt:lpstr>PowerPoint Presentation</vt:lpstr>
      <vt:lpstr>PowerPoint Presentation</vt:lpstr>
      <vt:lpstr>PowerPoint Presentation</vt:lpstr>
      <vt:lpstr>IWC: Hawaii to LA</vt:lpstr>
      <vt:lpstr>PowerPoint Presentation</vt:lpstr>
      <vt:lpstr>PowerPoint Presentation</vt:lpstr>
      <vt:lpstr>PowerPoint Presentation</vt:lpstr>
      <vt:lpstr>T: Hawaii to LA</vt:lpstr>
      <vt:lpstr>PowerPoint Presentation</vt:lpstr>
      <vt:lpstr>PowerPoint Presentation</vt:lpstr>
      <vt:lpstr>PowerPoint Presentation</vt:lpstr>
      <vt:lpstr>AREI: East US</vt:lpstr>
      <vt:lpstr>PowerPoint Presentation</vt:lpstr>
      <vt:lpstr>PowerPoint Presentation</vt:lpstr>
      <vt:lpstr>PowerPoint Presentation</vt:lpstr>
      <vt:lpstr>CLOUD: East US</vt:lpstr>
      <vt:lpstr>PowerPoint Presentation</vt:lpstr>
      <vt:lpstr>PowerPoint Presentation</vt:lpstr>
      <vt:lpstr>PowerPoint Presentation</vt:lpstr>
      <vt:lpstr>IWC: East US</vt:lpstr>
      <vt:lpstr>PowerPoint Presentation</vt:lpstr>
      <vt:lpstr>PowerPoint Presentation</vt:lpstr>
      <vt:lpstr>PowerPoint Presentation</vt:lpstr>
      <vt:lpstr>T: East US</vt:lpstr>
      <vt:lpstr>PowerPoint Presentation</vt:lpstr>
      <vt:lpstr>PowerPoint Presentation</vt:lpstr>
      <vt:lpstr>PowerPoint Presentation</vt:lpstr>
      <vt:lpstr>AREI: West Europe</vt:lpstr>
      <vt:lpstr>PowerPoint Presentation</vt:lpstr>
      <vt:lpstr>PowerPoint Presentation</vt:lpstr>
      <vt:lpstr>PowerPoint Presentation</vt:lpstr>
      <vt:lpstr>CLOUD: West Europe</vt:lpstr>
      <vt:lpstr>PowerPoint Presentation</vt:lpstr>
      <vt:lpstr>PowerPoint Presentation</vt:lpstr>
      <vt:lpstr>PowerPoint Presentation</vt:lpstr>
      <vt:lpstr>IWC: West Europe</vt:lpstr>
      <vt:lpstr>PowerPoint Presentation</vt:lpstr>
      <vt:lpstr>PowerPoint Presentation</vt:lpstr>
      <vt:lpstr>PowerPoint Presentation</vt:lpstr>
      <vt:lpstr>T: West Europe</vt:lpstr>
      <vt:lpstr>PowerPoint Presentation</vt:lpstr>
      <vt:lpstr>PowerPoint Presentation</vt:lpstr>
      <vt:lpstr>PowerPoint Presentation</vt:lpstr>
      <vt:lpstr>AREI: East Asia</vt:lpstr>
      <vt:lpstr>PowerPoint Presentation</vt:lpstr>
      <vt:lpstr>PowerPoint Presentation</vt:lpstr>
      <vt:lpstr>PowerPoint Presentation</vt:lpstr>
      <vt:lpstr>CLOUD: East Asia</vt:lpstr>
      <vt:lpstr>PowerPoint Presentation</vt:lpstr>
      <vt:lpstr>PowerPoint Presentation</vt:lpstr>
      <vt:lpstr>PowerPoint Presentation</vt:lpstr>
      <vt:lpstr>IWC: East Asia</vt:lpstr>
      <vt:lpstr>PowerPoint Presentation</vt:lpstr>
      <vt:lpstr>PowerPoint Presentation</vt:lpstr>
      <vt:lpstr>PowerPoint Presentation</vt:lpstr>
      <vt:lpstr>T: East Asia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11/13/20 - plots</dc:title>
  <dc:creator>Weng, Kyle A.</dc:creator>
  <cp:lastModifiedBy>Weng, Kyle A.</cp:lastModifiedBy>
  <cp:revision>6</cp:revision>
  <dcterms:created xsi:type="dcterms:W3CDTF">2020-11-17T22:40:17Z</dcterms:created>
  <dcterms:modified xsi:type="dcterms:W3CDTF">2020-12-15T03:46:52Z</dcterms:modified>
</cp:coreProperties>
</file>